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3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348" r:id="rId12"/>
    <p:sldId id="264" r:id="rId13"/>
    <p:sldId id="266" r:id="rId14"/>
    <p:sldId id="267" r:id="rId15"/>
    <p:sldId id="268" r:id="rId16"/>
    <p:sldId id="269" r:id="rId17"/>
    <p:sldId id="287" r:id="rId18"/>
    <p:sldId id="288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6" r:id="rId32"/>
    <p:sldId id="283" r:id="rId33"/>
    <p:sldId id="281" r:id="rId34"/>
    <p:sldId id="284" r:id="rId35"/>
    <p:sldId id="290" r:id="rId36"/>
    <p:sldId id="291" r:id="rId37"/>
    <p:sldId id="292" r:id="rId38"/>
    <p:sldId id="293" r:id="rId39"/>
    <p:sldId id="285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18" r:id="rId51"/>
    <p:sldId id="357" r:id="rId52"/>
    <p:sldId id="309" r:id="rId53"/>
    <p:sldId id="310" r:id="rId54"/>
    <p:sldId id="311" r:id="rId55"/>
    <p:sldId id="312" r:id="rId56"/>
    <p:sldId id="302" r:id="rId57"/>
    <p:sldId id="303" r:id="rId58"/>
    <p:sldId id="304" r:id="rId59"/>
    <p:sldId id="305" r:id="rId60"/>
    <p:sldId id="306" r:id="rId61"/>
    <p:sldId id="313" r:id="rId62"/>
    <p:sldId id="307" r:id="rId63"/>
    <p:sldId id="308" r:id="rId64"/>
    <p:sldId id="314" r:id="rId65"/>
    <p:sldId id="315" r:id="rId66"/>
    <p:sldId id="316" r:id="rId67"/>
    <p:sldId id="366" r:id="rId68"/>
    <p:sldId id="367" r:id="rId69"/>
    <p:sldId id="319" r:id="rId70"/>
    <p:sldId id="320" r:id="rId71"/>
    <p:sldId id="317" r:id="rId72"/>
    <p:sldId id="321" r:id="rId73"/>
    <p:sldId id="322" r:id="rId74"/>
    <p:sldId id="323" r:id="rId75"/>
    <p:sldId id="324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5" r:id="rId95"/>
    <p:sldId id="343" r:id="rId96"/>
    <p:sldId id="349" r:id="rId97"/>
    <p:sldId id="350" r:id="rId98"/>
    <p:sldId id="351" r:id="rId99"/>
    <p:sldId id="353" r:id="rId100"/>
    <p:sldId id="352" r:id="rId101"/>
    <p:sldId id="354" r:id="rId102"/>
    <p:sldId id="356" r:id="rId103"/>
    <p:sldId id="355" r:id="rId104"/>
    <p:sldId id="359" r:id="rId105"/>
    <p:sldId id="358" r:id="rId106"/>
    <p:sldId id="360" r:id="rId107"/>
    <p:sldId id="361" r:id="rId108"/>
    <p:sldId id="362" r:id="rId109"/>
    <p:sldId id="363" r:id="rId110"/>
    <p:sldId id="364" r:id="rId111"/>
    <p:sldId id="365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348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2012/11/07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2012/11/07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://amzn.to/WV8jNr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1859</TotalTime>
  <Words>3787</Words>
  <Application>Microsoft Macintosh PowerPoint</Application>
  <PresentationFormat>画面に合わせる (4:3)</PresentationFormat>
  <Paragraphs>696</Paragraphs>
  <Slides>111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111</vt:i4>
      </vt:variant>
    </vt:vector>
  </HeadingPairs>
  <TitlesOfParts>
    <vt:vector size="112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NFCの３つのモード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Android開発の情報</vt:lpstr>
      <vt:lpstr>知っておくと良い技術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266</cp:revision>
  <dcterms:created xsi:type="dcterms:W3CDTF">2012-10-22T01:26:11Z</dcterms:created>
  <dcterms:modified xsi:type="dcterms:W3CDTF">2012-11-07T09:50:41Z</dcterms:modified>
</cp:coreProperties>
</file>